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69" r:id="rId5"/>
    <p:sldId id="273" r:id="rId6"/>
    <p:sldId id="274" r:id="rId7"/>
    <p:sldId id="268" r:id="rId8"/>
    <p:sldId id="267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43" autoAdjust="0"/>
  </p:normalViewPr>
  <p:slideViewPr>
    <p:cSldViewPr>
      <p:cViewPr varScale="1">
        <p:scale>
          <a:sx n="114" d="100"/>
          <a:sy n="114" d="100"/>
        </p:scale>
        <p:origin x="-906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3168796"/>
          </a:xfrm>
        </p:spPr>
        <p:txBody>
          <a:bodyPr>
            <a:noAutofit/>
          </a:bodyPr>
          <a:lstStyle/>
          <a:p>
            <a:r>
              <a:rPr lang="ru-RU" sz="2000" dirty="0"/>
              <a:t>Организация системы профессионального развития как инструмент повышения эффективности предприятия.</a:t>
            </a:r>
          </a:p>
        </p:txBody>
      </p:sp>
      <p:pic>
        <p:nvPicPr>
          <p:cNvPr id="3074" name="Picture 2" descr="https://miro.medium.com/max/1200/1*WCS-9a0h1zY0ZMHLmpL6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013276" cy="33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8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СПАСИБО ЗА ВНИМАНИЕ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053916" cy="20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23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Рынок труда на сегодняшний день имеет ряд проблем, которые связаны с проблемами занятости студентов в период и после завершения образовательной деятельности, квалификационных разрывов между уровнем подготовки будущих специалистов и требованиями работодателей. Остаются не решенными проблемы ускоренного трудоустройства, недостатка государственной поддержки в области занятости . </a:t>
            </a:r>
          </a:p>
        </p:txBody>
      </p:sp>
      <p:pic>
        <p:nvPicPr>
          <p:cNvPr id="4098" name="Picture 2" descr="https://spb.czm.su/sites/default/files/slider/%D1%86%D0%B5%D0%BB%D0%B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2588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807872" cy="28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6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Кадровой службе необходимо проанализировать имеющиеся возможности и потребности и, в соответствии с поставленными целями и выделенным финансированием, дать ответы на следующие вопросы: </a:t>
            </a:r>
            <a:endParaRPr lang="ru-RU" dirty="0" smtClean="0"/>
          </a:p>
          <a:p>
            <a:r>
              <a:rPr lang="ru-RU" dirty="0" smtClean="0"/>
              <a:t>кого </a:t>
            </a:r>
            <a:r>
              <a:rPr lang="ru-RU" dirty="0"/>
              <a:t>из сотрудников обучать (весь кадровый состав подразделения, только руководящий персонал или только тех из работников, кто считается перспективным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на каких условиях проводить обучение (должны быть гарантии, что, повысив свою квалификацию, сотрудник продолжит работу в компании и возместит те затраты, которые были выделены на его обучение);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3882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какой метод обучения использовать – внутренний или внешний (на рабочем месте – наставничество, ротация, инструктаж; </a:t>
            </a:r>
          </a:p>
          <a:p>
            <a:r>
              <a:rPr lang="ru-RU" dirty="0"/>
              <a:t>вне рабочего места – тренинги, кейсы, деловые игры, лекции, самостоятельное обучение); </a:t>
            </a:r>
          </a:p>
          <a:p>
            <a:r>
              <a:rPr lang="ru-RU" dirty="0"/>
              <a:t>с какой периодичностью проводить обучение (по мере необходимости, через определенный срок, эпизодически); </a:t>
            </a:r>
          </a:p>
          <a:p>
            <a:r>
              <a:rPr lang="ru-RU" dirty="0"/>
              <a:t>по какой методике производить анализ системы обучения и развития персонала, кто и как будет контролировать качество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03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рамках решения проблемы неэффективности института занятости необходимо сформировать модель занятости на основе взаимодействия всех субъектов рынка труда. </a:t>
            </a:r>
          </a:p>
          <a:p>
            <a:pPr fontAlgn="base"/>
            <a:r>
              <a:rPr lang="ru-RU" dirty="0"/>
              <a:t>Данная модель взаимодействия должна быть построена на автоматизированном процессе получения и обработки необходимой информации от рынка труда (работодателей) и информации от безработных, хранения анкетных данных работодателей и студентов (выпускников), обработки требований работодателей и мнений студентов (выпускников).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02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Данные подсистемы должны обеспечить: </a:t>
            </a:r>
          </a:p>
          <a:p>
            <a:pPr fontAlgn="base"/>
            <a:r>
              <a:rPr lang="ru-RU" dirty="0"/>
              <a:t>‑ автоматизированное выявление требований работодателей к составу и уровню </a:t>
            </a:r>
            <a:r>
              <a:rPr lang="ru-RU" dirty="0" err="1"/>
              <a:t>сформированности</a:t>
            </a:r>
            <a:r>
              <a:rPr lang="ru-RU" dirty="0"/>
              <a:t> профессиональных характеристик студентов (выпускников);</a:t>
            </a:r>
          </a:p>
          <a:p>
            <a:pPr fontAlgn="base"/>
            <a:r>
              <a:rPr lang="ru-RU" dirty="0"/>
              <a:t>‑ накопление и хранение данных о модели студентов (выпускников), особенностях подготовки, анкетных данных работодателей и студентов (выпускников).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46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349024"/>
              </p:ext>
            </p:extLst>
          </p:nvPr>
        </p:nvGraphicFramePr>
        <p:xfrm>
          <a:off x="323528" y="116632"/>
          <a:ext cx="8280920" cy="6685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897"/>
                <a:gridCol w="1441380"/>
                <a:gridCol w="5544643"/>
              </a:tblGrid>
              <a:tr h="117111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Субъект системы взаимодействия вуза с субъектами модели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управления процессами образовательной среды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Задачи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</a:tr>
              <a:tr h="13663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Государственные структуры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Центры занятости, органы системы независимой оценки качества профессионального образования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‑</a:t>
                      </a:r>
                      <a:r>
                        <a:rPr lang="ru-RU" sz="1000">
                          <a:effectLst/>
                        </a:rPr>
                        <a:t> регулирование взаимодействия субъектов;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‑</a:t>
                      </a:r>
                      <a:r>
                        <a:rPr lang="ru-RU" sz="1000">
                          <a:effectLst/>
                        </a:rPr>
                        <a:t> согласование информационных потоков;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‑</a:t>
                      </a:r>
                      <a:r>
                        <a:rPr lang="ru-RU" sz="1000">
                          <a:effectLst/>
                        </a:rPr>
                        <a:t> создание и сопровождение функционирования системы мониторинга уровня структурного и качественного соответствия выпускников (студентов) потребностям рынка профессионального труда.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</a:tr>
              <a:tr h="10458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Образовательные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Коллегиальные органы управления образовательной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‑</a:t>
                      </a:r>
                      <a:r>
                        <a:rPr lang="ru-RU" sz="1000">
                          <a:effectLst/>
                        </a:rPr>
                        <a:t> подготовка предложений по коррекции вариативной части образовательных программ с учетом потребностей рынка труда;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‑</a:t>
                      </a:r>
                      <a:r>
                        <a:rPr lang="ru-RU" sz="1000">
                          <a:effectLst/>
                        </a:rPr>
                        <a:t> верификация прогноза потребности в подготовке кадров для экономики;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‑</a:t>
                      </a:r>
                      <a:r>
                        <a:rPr lang="ru-RU" sz="1000">
                          <a:effectLst/>
                        </a:rPr>
                        <a:t> взаимодействие с заинтересованными сторонами (органы власти, служба занятости, работодатели, образовательные учреждения).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</a:tr>
              <a:tr h="117111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Субъект системы взаимодействия вуза с субъектами модели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Органы управления процессами образовательной среды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Задачи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</a:tr>
              <a:tr h="136630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Работодатели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Объединения работодателей, органы системы независимой оценки качества профессионального образования.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‑</a:t>
                      </a:r>
                      <a:r>
                        <a:rPr lang="ru-RU" sz="1000" dirty="0">
                          <a:effectLst/>
                        </a:rPr>
                        <a:t> оценка потребностей региональных рынков труда;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‑</a:t>
                      </a:r>
                      <a:r>
                        <a:rPr lang="ru-RU" sz="1000" dirty="0">
                          <a:effectLst/>
                        </a:rPr>
                        <a:t> оценка качества подготовки студентов.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00" marR="179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519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t="39098" r="47138" b="30451"/>
          <a:stretch/>
        </p:blipFill>
        <p:spPr bwMode="auto">
          <a:xfrm>
            <a:off x="2123728" y="1844824"/>
            <a:ext cx="5332522" cy="327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0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a-online.ru/wp-content/uploads/2020/03/Grup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88432" cy="27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1" t="29323" r="12892" b="46380"/>
          <a:stretch/>
        </p:blipFill>
        <p:spPr bwMode="auto">
          <a:xfrm>
            <a:off x="1485418" y="855338"/>
            <a:ext cx="5693149" cy="286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228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424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Организация системы профессионального развития как инструмент повышения эффективности предприятия.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Тренинги</dc:title>
  <dc:creator>Ангел</dc:creator>
  <cp:lastModifiedBy>User</cp:lastModifiedBy>
  <cp:revision>3</cp:revision>
  <dcterms:created xsi:type="dcterms:W3CDTF">2021-05-18T18:53:25Z</dcterms:created>
  <dcterms:modified xsi:type="dcterms:W3CDTF">2021-06-24T12:47:11Z</dcterms:modified>
</cp:coreProperties>
</file>